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Lst>
  <p:sldSz cx="12188952"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pPr algn="ctr">
              <a:defRPr sz="3600"/>
            </a:pPr>
            <a:r>
              <a:t>Taqdimot</a:t>
            </a:r>
          </a:p>
        </p:txBody>
      </p:sp>
      <p:sp>
        <p:nvSpPr>
          <p:cNvPr id="3" name="Subtitle 2"/>
          <p:cNvSpPr>
            <a:spLocks noGrp="1"/>
          </p:cNvSpPr>
          <p:nvPr>
            <p:ph type="subTitle" idx="1"/>
          </p:nvPr>
        </p:nvSpPr>
        <p:spPr/>
        <p:txBody>
          <a:bodyPr/>
          <a:lstStyle/>
          <a:p>
            <a:pPr algn="ctr">
              <a:defRPr sz="2000"/>
            </a:pPr>
            <a:r>
              <a:t>Insof va dionat</a:t>
            </a:r>
          </a:p>
          <a:p/>
          <a:p/>
          <a:p>
            <a:r>
              <a:t>Javlonbek</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Insof va Dionat</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Insofning ijtimoiy ahamiyati</a:t>
            </a:r>
          </a:p>
          <a:p>
            <a:pPr algn="l">
              <a:defRPr sz="1200">
                <a:latin typeface="Times New Roman"/>
              </a:defRPr>
            </a:pPr>
            <a:r>
              <a:t>Insof jamiyatda adolatni ta'minlashda muhim o'rin tutadi. U insonlar orasida o'zaro hurmat va ishonchni mustahkamlashga yordam beradi. Insofli insonlar odatda o'zlarining yaxshi niyatlari va xulq-atvori bilan boshqalarga namuna bo'ladilar. Jamiyatda insofli kishilar soni ortgan sari, adolat va tinchlik mustahkamlanadi. Insof, shuningdek, insonlarning bir-biriga nisbatan mehr-muruvvat ko'rsatishiga, muammolarni hal qilishda oqilona qarorlar qabul qilishiga imkon beradi.</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Dionatning ma'naviy qadriyati</a:t>
            </a:r>
          </a:p>
          <a:p>
            <a:pPr algn="l">
              <a:defRPr sz="1200">
                <a:latin typeface="Times New Roman"/>
              </a:defRPr>
            </a:pPr>
            <a:r>
              <a:t>Dionat insonning ma'naviy dunyosini boyituvchi qadriyatdir. U insonning ichki dunyosida halollik va poklikni saqlashga yordam beradi. Dionatli insonlar o'zlarining harakatlarida vijdoniga quloq solib, to'g'ri yo'ldan yurishga intilishadi. Ular uchun ma'naviy qadriyatlar moddiy manfaatlardan ustun turadi. Dionat shuningdek, insonning o'z-o'zini nazorat qilish, hatti-harakatlarini adolat mezonlariga muvofiq tarzda boshqarish qobiliyatini rivojlantiradi.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Insof va dionatning kelajagi</a:t>
            </a:r>
          </a:p>
          <a:p>
            <a:pPr algn="l">
              <a:defRPr sz="1200">
                <a:latin typeface="Times New Roman"/>
              </a:defRPr>
            </a:pPr>
            <a:r>
              <a:t>Kelajakda insof va dionatning ahamiyati yanada ortib boradi. Texnologiya va globalizatsiya jarayonlari insonlar o'rtasidagi bog'liqlikni oshirib, o'zaro hamkorlikni talab qiladi. Shu sababli, insof va dionat kabi qadriyatlar jamiyatda muhim rol o'ynaydi. Ushbu qadriyatlar insonlar orasida tinchlik va barqarorlikni saqlashda asosiy omil bo'lib xizmat qiladi. Kelajakda bu qadriyatlar yosh avlodni tarbiyalashda va ularning gumanistik dunyoqarashlarini shakllantirishda muhim ahamiyatga ega bo'lishi kutiladi.</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p>
        </p:txBody>
      </p:sp>
      <p:sp>
        <p:nvSpPr>
          <p:cNvPr id="3" name="Content Placeholder 2"/>
          <p:cNvSpPr>
            <a:spLocks noGrp="1"/>
          </p:cNvSpPr>
          <p:nvPr>
            <p:ph idx="1"/>
          </p:nvPr>
        </p:nvSpPr>
        <p:spPr/>
        <p:txBody>
          <a:bodyPr/>
          <a:lstStyle/>
          <a:p>
            <a:pPr algn="l">
              <a:defRPr sz="1400"/>
            </a:pPr>
            <a:r>
              <a:t>• Insof va dionat, odatda, bir-biriga yaqin tushunchalar sifatida qaraladi. Insof, insonning adolatli va haqqoniy bo‘lishini anglatadi. Bu tushuncha insonning o‘zgalarga nisbatan to‘g‘ri va adolatli munosabatda bo‘lishini talab qiladi. Insofli shaxslar o‘zgalarning his-tuyg‘ulari va ehtiyojlarini tushunishga harakat qiladilar. Ular har doim adolat tamoyillariga asosan harakat qilishadi. Bu, o‘z navbatida, jamiyatda o‘zaro hurmat va ishonchni mustahkamlashga xizmat qiladi.</a:t>
            </a:r>
          </a:p>
          <a:p>
            <a:pPr algn="l">
              <a:defRPr sz="1400"/>
            </a:pPr>
            <a:r>
              <a:t>• Dionat esa insonning o‘z vijdoni va ichki tamoyillariga muvofiq ravishda harakat qilishini anglatadi. Bu, insonning ichki axloqiy prinsiplariga sodiqlikni talab qiladi. Dionatli shaxslar o‘z harakatlarini o‘zlarining ichki vijdoniga muvofiq ravishda baholaydilar. Bu jarayonda ular axloqiy prinsiplar va qadriyatlarga asoslanadilar. Dionat insonning ichki tinchligi va ruhiy barqarorligini ta'minlaydi, chunki shaxs o‘zining ichki tamoyillariga sodiq qoladi.</a:t>
            </a:r>
          </a:p>
          <a:p>
            <a:pPr algn="l">
              <a:defRPr sz="1400"/>
            </a:pPr>
            <a:r>
              <a:t>• Insof va dionat o‘rtasidagi farqni aniqlash qiyin bo‘lishi mumkin. Insof ko‘proq tashqi munosabatlar va harakatlar bilan bog‘liq bo‘lsa, dionat ichki dunyo va axloqiy prinsiplar bilan bog‘liq. Insof, odatda, insonning o‘zgalarga nisbatan adolatli bo‘lishini anglatadi, dionat esa ichki tamoyillar va vijdon bilan bog‘liqdir. Bu ikki tushuncha bir-birini to‘ldiradi va insonning axloqiy rivojlanishida muhim rol o‘ynaydi.</a:t>
            </a:r>
          </a:p>
          <a:p>
            <a:pPr algn="l">
              <a:defRPr sz="1400"/>
            </a:pPr>
            <a:r>
              <a:t>• Insof va dionat tushunchalari jamiyatda katta ahamiyatga ega. Ular insonlarning bir-biriga nisbatan adolatli va to‘g‘ri munosabatda bo‘lishini ta'minlaydi. Bu tushunchalar jamiyatda o‘zaro ishonch va hurmatni rivojlantirishga yordam beradi. Insof va dionatning mavjudligi jamiyatda ijtimoiy barqarorlikni ta'minlaydi va insonlarning mehr-shafqatli bo‘lishiga yordam beradi.</a:t>
            </a:r>
          </a:p>
          <a:p>
            <a:pPr algn="l">
              <a:defRPr sz="1400"/>
            </a:pPr>
            <a:r>
              <a:t>• Insof va dionatning rivojlanishi uchun tarbiya va ta'lim muhim rol o‘ynaydi. Insonlar yoshlikdan boshlab bu tushunchalar haqida bilim va tushunchaga ega bo‘lishlari kerak. Ta'lim jarayonida axloqiy tamoyillar va qadriyatlar haqida bilim berish muhimdir. Bu jarayon insonlarning axloqiy rivojlanishi va jamiyatda o‘zaro ishonchni mustahkamlashga xizmat qiladi.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Insof va dionat tushunchalari insonning axloqiy rivojlanishida muhim o‘rin tutadi. Insof, insonning o‘zgalarga nisbatan adolatli va haqqoniy bo‘lishini talab qiladi. Bu tushuncha jamiyatda o‘zaro hurmat va ishonchni mustahkamlashda katta rol o‘ynaydi. Dionat esa insonning ichki axloqiy prinsiplariga muvofiq ravishda harakat qilishini anglatadi. Bu, insonning ichki tinchligi va ruhiy barqarorligini ta'minlaydi. Misol uchun, bir insonning o‘z vijdoniga muvofiq ravishda harakat qilishi, uning ichki tinchligi va barqarorligini ta'minlaydi. Insof va dionatning mavjudligi jamiyatda ijtimoiy barqarorlikni ta'minlaydi va insonlarning mehr-shafqatli bo‘lishiga yordam beradi. Bu ikki tushuncha bir-birini to‘ldiradi va insonning axloqiy rivojlanishida muhim rol o‘ynaydi.</a:t>
            </a:r>
          </a:p>
        </p:txBody>
      </p:sp>
      <p:pic>
        <p:nvPicPr>
          <p:cNvPr id="4" name="Picture 3" descr="dalle_slide_3.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Insof va Dionat: Turli Jihatlar</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Texnologiya va Insof</a:t>
            </a:r>
          </a:p>
          <a:p>
            <a:pPr algn="l">
              <a:defRPr sz="1200">
                <a:latin typeface="Times New Roman"/>
              </a:defRPr>
            </a:pPr>
            <a:r>
              <a:t>Texnologiya rivoji insonga katta imkoniyatlar yaratmoqda, lekin insofga bo'lgan ehtiyoj ham ortmoqda. Texnologiya orqali axborotlar tez tarqalishi insonni haqiqatni ajratish qobiliyatini sinovdan o'tkazadi. Shaxsiy ma'lumotlarning himoyalanishi, onlayn platformalarda xulq-atvor qoidalariga rioya qilish kabi masalalar insonning insofli bo'lishini talab etadi. Axborot asrida insof, faqat axborotni to'g'ri baholash emas, balki uni odilona foydalanish masalasida ham muhimdir.</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Jamiyatdagi Dionat</a:t>
            </a:r>
          </a:p>
          <a:p>
            <a:pPr algn="l">
              <a:defRPr sz="1200">
                <a:latin typeface="Times New Roman"/>
              </a:defRPr>
            </a:pPr>
            <a:r>
              <a:t>Jamiyatda dionat, ya'ni adolat va haqiqatga sodiqlik, har bir insonning asosiy vazifalaridan biri hisoblanadi. Dionat nafaqat qonunlarga rioya qilish, balki jamiyatda ishonch muhitini yaratishda ham muhimdir. Har bir jamiyatda dionatli shaxslar jamiyatning barqarorligi va taraqqiyoti uchun asosdir. Jamiyatdagi ijtimoiy tenglik, adolatli taqsimot va huquqiy himoya dionatning asosiy ko'rsatkichlari sifatida ko'riladi.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Kelajakda Insof</a:t>
            </a:r>
          </a:p>
          <a:p>
            <a:pPr algn="l">
              <a:defRPr sz="1200">
                <a:latin typeface="Times New Roman"/>
              </a:defRPr>
            </a:pPr>
            <a:r>
              <a:t>Kelajakda insofning roli yanada muhim bo'ladi, chunki global muammolar va texnologik taraqqiyot insoniyatni yangi sinovlar oldida qo'yadi. Insof kelajak avlodlar uchun to'g'ri qadriyatlarni shakllantirishda, shuningdek, resurslardan oqilona foydalanishda muhim omil bo'ladi. Klimat o'zgarishlari, ijtimoiy tengsizlik va boshqa global muammolar insofni qo'llash orqali hal qilinishi mumkin. Insof global hamkorlik va tushunchaning rivojlanishida asosiy rol o'ynaydi.</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Insof va Dionat: Asosiy Tamoyillar</a:t>
            </a:r>
          </a:p>
        </p:txBody>
      </p:sp>
      <p:sp>
        <p:nvSpPr>
          <p:cNvPr id="3" name="Content Placeholder 2"/>
          <p:cNvSpPr>
            <a:spLocks noGrp="1"/>
          </p:cNvSpPr>
          <p:nvPr>
            <p:ph idx="1"/>
          </p:nvPr>
        </p:nvSpPr>
        <p:spPr/>
        <p:txBody>
          <a:bodyPr/>
          <a:lstStyle/>
          <a:p>
            <a:pPr algn="l">
              <a:defRPr sz="1400"/>
            </a:pPr>
            <a:r>
              <a:t>• Insof insonning o'zini va boshqalarni haqiqiy va adolatli baholash qobiliyatidir. Bu tamoyil orqali shaxslar o'zaro munosabatlarda adolatni saqlab qolishi va har doim haqiqatni izchil himoya qilishi mumkin. Insof nafaqat shaxsiy hayotda, balki professional faoliyatda ham o'z aksini topadi, bu esa jamiyatning umumiy rivojiga ijobiy ta'sir ko'rsatadi.</a:t>
            </a:r>
          </a:p>
          <a:p>
            <a:pPr algn="l">
              <a:defRPr sz="1400"/>
            </a:pPr>
            <a:r>
              <a:t>• Dionat jamiyatda ishonchni saqlashning asosi hisoblanadi. Bu tamoyil shaxslararo ishonchni mustahkamlashda muhim rol o'ynaydi. Dionatli insonlar jamiyatda ijtimoiy adolat va huquqiy me'yorlarni saqlashga intiladi. Ushbu tamoyil jamiyatda ijtimoiy barqarorlik va hamjihatlikni ta'minlashga xizmat qiladi.</a:t>
            </a:r>
          </a:p>
          <a:p>
            <a:pPr algn="l">
              <a:defRPr sz="1400"/>
            </a:pPr>
            <a:r>
              <a:t>• Insof va dionat bir-birini to'ldiruvchi tamoyillar bo'lib, ular insoniyat taraqqiyotining asosiy omillaridan biri sifatida namoyon bo'ladi. Bu tamoyillar insonlarni o'zaro hurmat va hamkorlikka undaydi. Insof va dionat har bir jamiyatda farovonlik va ijtimoiy barqarorlikning asosi hisoblanadi.</a:t>
            </a:r>
          </a:p>
          <a:p>
            <a:pPr algn="l">
              <a:defRPr sz="1400"/>
            </a:pPr>
            <a:r>
              <a:t>• Insofning amaliyotda qo'llanishi insonning o'zligini anglashga va boshqalar bilan muloqotda adolatli bo'lishga yordam beradi. Bu tamoyil insonlarni haqiqatni qabul qilishga va o'z harakatlarini ob'ektiv baholashga chorlaydi. Bu esa jamiyatda ochiq va ishonchli muhitni yaratishga xizmat qiladi.</a:t>
            </a:r>
          </a:p>
          <a:p>
            <a:pPr algn="l">
              <a:defRPr sz="1400"/>
            </a:pPr>
            <a:r>
              <a:t>• Dionatning amaliyotda qo'llanishi esa jamiyatda qonun ustuvorligini va adolatli taqsimotni ta'minlaydi. Bu tamoyil ijtimoiy muammolarga yechim topish va resurslarni adolatli taqsimlashda muhim rol o'ynaydi. Dionat orqali jamiyatda ijtimoiy tenglik va huquqiy barqarorlikni ta'minlash mumkin.</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Insof va Dionat: Chuqur Tahlil</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Insof va dionat insoniyat tarixida har doim dolzarb mavzular bo'lib kelgan. Insof - bu adolat va haqiqatga sodiqlikni anglatadi, bu esa insonni ob'ektiv baholash va o'z harakatlarini tahlil qilishga undaydi. Dionat esa ishonch va to'g'ri yo'ldan yurishni nazarda tutadi. Bu tamoyillar jamiyatda ijtimoiy adolatni saqlash va huquqiy tizimni mustahkamlashda muhim rol o'ynaydi. Masalan, insonlararo munosabatlarda insofning qo'llanishi o'zaro hurmat va ishonchni kuchaytiradi. Shu bilan birga, dionat esa ijtimoiy me'yorlar va qonunlarga rioya qilishni ta'minlaydi, bu esa jamiyatda barqarorlik va taraqqiyotni ta'minlashga xizmat qiladi. Insof va dionatning muvaffaqiyatli qo'llanilishi uchun har bir shaxs o'z harakatlarining oqibatlarini anglash va ularga mas'uliyat bilan yondashishi lozim. Bu tamoyillar orqali kelajak avlodlar uchun barqaror va adolatli jamiyat yaratish mumkin.</a:t>
            </a:r>
          </a:p>
        </p:txBody>
      </p:sp>
      <p:pic>
        <p:nvPicPr>
          <p:cNvPr id="4" name="Picture 3" descr="dalle_slide_6.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Insof va Diyonatning Turli Jihatlari</a:t>
            </a:r>
          </a:p>
        </p:txBody>
      </p:sp>
      <p:sp>
        <p:nvSpPr>
          <p:cNvPr id="3" name="TextBox 2"/>
          <p:cNvSpPr txBox="1"/>
          <p:nvPr/>
        </p:nvSpPr>
        <p:spPr>
          <a:xfrm>
            <a:off x="457200" y="1828800"/>
            <a:ext cx="3474720" cy="4114800"/>
          </a:xfrm>
          <a:prstGeom prst="rect">
            <a:avLst/>
          </a:prstGeom>
          <a:noFill/>
        </p:spPr>
        <p:txBody>
          <a:bodyPr wrap="square">
            <a:spAutoFit/>
          </a:bodyPr>
          <a:lstStyle/>
          <a:p>
            <a:pPr algn="ctr">
              <a:defRPr sz="1600" b="1">
                <a:latin typeface="Times New Roman"/>
              </a:defRPr>
            </a:pPr>
            <a:r>
              <a:t>Texnologiya va Insof</a:t>
            </a:r>
          </a:p>
          <a:p>
            <a:pPr algn="l">
              <a:defRPr sz="1200">
                <a:latin typeface="Times New Roman"/>
              </a:defRPr>
            </a:pPr>
            <a:r>
              <a:t>Texnologiya sohasida insof, ma'lumotlarning shaffofligi va foydalanuvchi huquqlarini himoya qilishda muhim rol o'ynaydi. Axborot texnologiyalari korxonalari, ayniqsa, maxfiy ma'lumotlarni saqlashda diyonatli bo'lishi kerak. Bu foydalanuvchilar ishonchini oshirish va ularning maxfiyligini ta'minlashga yordam beradi. Insonlar texnologiya yordamida ko'plab imkoniyatlardan foydalanayotganda, ularning shaxsiy ma'lumotlari himoya qilinishi lozim. Shuning uchun, texnologiya ishlab chiqaruvchilari diyonatli bo'lib, foydalanuvchilar huquqlariga hurmat bilan yondashishi kerak.</a:t>
            </a:r>
          </a:p>
        </p:txBody>
      </p:sp>
      <p:sp>
        <p:nvSpPr>
          <p:cNvPr id="4" name="TextBox 3"/>
          <p:cNvSpPr txBox="1"/>
          <p:nvPr/>
        </p:nvSpPr>
        <p:spPr>
          <a:xfrm>
            <a:off x="4297680" y="1828800"/>
            <a:ext cx="3474720" cy="4114800"/>
          </a:xfrm>
          <a:prstGeom prst="rect">
            <a:avLst/>
          </a:prstGeom>
          <a:noFill/>
        </p:spPr>
        <p:txBody>
          <a:bodyPr wrap="square">
            <a:spAutoFit/>
          </a:bodyPr>
          <a:lstStyle/>
          <a:p>
            <a:pPr algn="ctr">
              <a:defRPr sz="1600" b="1">
                <a:latin typeface="Times New Roman"/>
              </a:defRPr>
            </a:pPr>
            <a:r>
              <a:t>Jamiyatda Diyonat</a:t>
            </a:r>
          </a:p>
          <a:p>
            <a:pPr algn="l">
              <a:defRPr sz="1200">
                <a:latin typeface="Times New Roman"/>
              </a:defRPr>
            </a:pPr>
            <a:r>
              <a:t>Jamiyatda diyonat tushunchasi, odamlarga nisbatan hurmat va adolatli munosabatda bo'lishni nazarda tutadi. Har bir shaxs boshqalarga to'g'ri va insofli munosabatda bo'lishi kerak. Bu jamiyatda ijtimoiy barqarorlik va tinchlikni ta'minlashda muhim omil hisoblanadi. Jamiyatda diyonatli bo'lish, turli ijtimoiy muammolarni hal qilishda yordam beradi va ijtimoiy adolatni ta'minlaydi. Diyonatli jamiyatlar odatda barqaror va farovon bo'lishadi.</a:t>
            </a:r>
          </a:p>
        </p:txBody>
      </p:sp>
      <p:sp>
        <p:nvSpPr>
          <p:cNvPr id="5" name="TextBox 4"/>
          <p:cNvSpPr txBox="1"/>
          <p:nvPr/>
        </p:nvSpPr>
        <p:spPr>
          <a:xfrm>
            <a:off x="8138160" y="1828800"/>
            <a:ext cx="3474720" cy="4114800"/>
          </a:xfrm>
          <a:prstGeom prst="rect">
            <a:avLst/>
          </a:prstGeom>
          <a:noFill/>
        </p:spPr>
        <p:txBody>
          <a:bodyPr wrap="square">
            <a:spAutoFit/>
          </a:bodyPr>
          <a:lstStyle/>
          <a:p>
            <a:pPr algn="ctr">
              <a:defRPr sz="1600" b="1">
                <a:latin typeface="Times New Roman"/>
              </a:defRPr>
            </a:pPr>
            <a:r>
              <a:t>Kelajak va Insof</a:t>
            </a:r>
          </a:p>
          <a:p>
            <a:pPr algn="l">
              <a:defRPr sz="1200">
                <a:latin typeface="Times New Roman"/>
              </a:defRPr>
            </a:pPr>
            <a:r>
              <a:t>Kelajakda insof va diyonat tushunchalari yanada muhim ahamiyat kasb etadi. Axborotning ko'payishi va texnologik imkoniyatlarning kengayishi bilan, insof va diyonatga rioya qilish kelajak avlodlar uchun zarur bo'ladi. Kelajakda insonlarning bir-biriga nisbatan diyonatli bo'lishi, global muammolarni hal qilishda muhim rol o'ynaydi. Shu sababli, hozirdan yosh avlodga insof va diyonatning ahamiyatini o'rgatish kerak. Bu kelajakda adolatli va barqaror jamiyatlarni shakllantirishga yordam beradi.</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pPr algn="ctr">
              <a:defRPr sz="2800" b="1"/>
            </a:pPr>
            <a:r>
              <a:t>Insof va Diyonatning Asosiy Aspektlari</a:t>
            </a:r>
          </a:p>
        </p:txBody>
      </p:sp>
      <p:sp>
        <p:nvSpPr>
          <p:cNvPr id="3" name="Content Placeholder 2"/>
          <p:cNvSpPr>
            <a:spLocks noGrp="1"/>
          </p:cNvSpPr>
          <p:nvPr>
            <p:ph idx="1"/>
          </p:nvPr>
        </p:nvSpPr>
        <p:spPr/>
        <p:txBody>
          <a:bodyPr/>
          <a:lstStyle/>
          <a:p>
            <a:pPr algn="l">
              <a:defRPr sz="1400"/>
            </a:pPr>
            <a:r>
              <a:t>• Insof tushunchasi insonlarning bir-biriga nisbatan adolatli va to'g'ri munosabatda bo'lishini anglatadi. Bu tushunchaning asosida boshqa shaxslar manfaatlarini hisobga olish va ularni hurmat qilish yotadi. Insofli bo'lish, insonga ichki tinchlik va jamiyatda hurmat qozonishga yordam beradi. Har bir insonning o'ziga xos qadr-qimmati bor va insof bu qadr-qimmatni tan olishni talab etadi. Bu jamiyatda barqarorlik va tinchlikni ta'minlashda muhim omil hisoblanadi.</a:t>
            </a:r>
          </a:p>
          <a:p>
            <a:pPr algn="l">
              <a:defRPr sz="1400"/>
            </a:pPr>
            <a:r>
              <a:t>• Diyonat tushunchasi insonlarning harakatlari va qarorlarida halollik va to'g'rilikni nazarda tutadi. Diyonatli bo'lish, har qanday vaziyatda adolatli qaror qabul qilishni talab qiladi. Diyonatli insonlar odatda boshqalarning ishonchini qozonadi va bu jamiyatda ijtimoiy munosabatlarni yaxshilaydi. Diyonatli harakatlar, shaxsiy va jamoaviy muvaffaqiyatga olib kelishi mumkin. Bu jamiyatda o'zaro hamkorlik va ishonchni mustahkamlaydi.</a:t>
            </a:r>
          </a:p>
          <a:p>
            <a:pPr algn="l">
              <a:defRPr sz="1400"/>
            </a:pPr>
            <a:r>
              <a:t>• Texnologiya va diyonatning o'zaro aloqasi, zamonaviy jamiyatda muhim ahamiyatga ega. Texnologiyalarning rivojlanishi bilan birga, diyonatga rioya qilish masalasi ham dolzarb bo'lib qolmoqda. Foydalanuvchilar ma'lumotlarini shaffof va diyonatli tarzda boshqarish, axborot texnologiyalari sohasidagi asosiy masalalardan biridir. Bu foydalanuvchi ishonchini mustahkamlash va ularning huquqlarini himoya qilishda muhim rol o'ynaydi.</a:t>
            </a:r>
          </a:p>
          <a:p>
            <a:pPr algn="l">
              <a:defRPr sz="1400"/>
            </a:pPr>
            <a:r>
              <a:t>• Insof va diyonatning ijtimoiy ahamiyati, jamiyatda barqarorlik va tinchlikni ta'minlashda namoyon bo'ladi. Bu ikki tushuncha, insonlarning bir-biriga nisbatan adolatli va hurmatli munosabatda bo'lishini talab qiladi. Ijtimoiy muammolarni hal qilishda insof va diyonatga rioya qilish, barqaror va farovon jamiyatni shakllantirishga yordam beradi. Har bir shaxsning diyonatli bo'lishi, jamiyatda o'zaro ishonch va hamkorlikni rivojlantirishda muhim omil hisoblanadi.</a:t>
            </a:r>
          </a:p>
          <a:p>
            <a:pPr algn="l">
              <a:defRPr sz="1400"/>
            </a:pPr>
            <a:r>
              <a:t>• Kelajakda insof va diyonatning ahamiyati yanada ortib boradi. Texnologik imkoniyatlarning kengayishi va global muammolarning kuchayishi bilan, bu tushunchalar kelajak avlodlar uchun zarur bo'ladi. Insof va diyonatni o'rgatish, kelajakda adolatli va barqaror jamiyatlarni shakllantirishda muhim rol o'ynaydi. Yosh avlodni diyonatli bo'lishga o'rgatish, ularga jamiyatda muvaffaqiyatli va hurmatli bo'lish imkoniyatini yaratadi.</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457200"/>
            <a:ext cx="10972800" cy="914400"/>
          </a:xfrm>
          <a:prstGeom prst="rect">
            <a:avLst/>
          </a:prstGeom>
          <a:noFill/>
        </p:spPr>
        <p:txBody>
          <a:bodyPr wrap="none">
            <a:spAutoFit/>
          </a:bodyPr>
          <a:lstStyle/>
          <a:p>
            <a:pPr algn="ctr">
              <a:defRPr sz="2800" b="1"/>
            </a:pPr>
            <a:r>
              <a:t>Insof va Diyonat: Kelajak Avlodlar Uchun Saboq</a:t>
            </a:r>
          </a:p>
        </p:txBody>
      </p:sp>
      <p:sp>
        <p:nvSpPr>
          <p:cNvPr id="3" name="TextBox 2"/>
          <p:cNvSpPr txBox="1"/>
          <p:nvPr/>
        </p:nvSpPr>
        <p:spPr>
          <a:xfrm>
            <a:off x="457200" y="1828800"/>
            <a:ext cx="5029200" cy="4114800"/>
          </a:xfrm>
          <a:prstGeom prst="rect">
            <a:avLst/>
          </a:prstGeom>
          <a:noFill/>
        </p:spPr>
        <p:txBody>
          <a:bodyPr wrap="square">
            <a:spAutoFit/>
          </a:bodyPr>
          <a:lstStyle/>
          <a:p>
            <a:pPr algn="l">
              <a:defRPr sz="1800"/>
            </a:pPr>
            <a:r>
              <a:t>Insof va diyonat kelajak avlodlar uchun muhim saboq hisoblanadi. Bu tushunchalar insonlarning bir-biriga nisbatan adolatli va hurmatli munosabatda bo'lishini talab qiladi. Kelajakda texnologik imkoniyatlarning kengayishi va global muammolar kuchayishi bilan, insof va diyonat asosiy tamoyillar sifatida yanada ahamiyatli bo'ladi. Masalan, yangi texnologiyalar ishlab chiqishda insonlarning huquqlarini hisobga olish va ularning shaxsiy ma'lumotlarini himoya qilish diyonatning amaliy ko'rinishi bo'lishi mumkin. Shuningdek, ijtimoiy muammolarni hal qilishda insofli bo'lish, barqaror jamiyatlarni shakllantirish uchun zarurdir. Yosh avlodga insof va diyonatning muhimligini o'rgatish, ularga jamiyatda muvaffaqiyatli va hurmatli bo'lish imkoniyatini yaratadi. Shu bois, hozirdan boshlab, yangi avlodni bu tamoyillarga o'rgatish kerak.</a:t>
            </a:r>
          </a:p>
        </p:txBody>
      </p:sp>
      <p:pic>
        <p:nvPicPr>
          <p:cNvPr id="4" name="Picture 3" descr="dalle_slide_9.png"/>
          <p:cNvPicPr>
            <a:picLocks noChangeAspect="1"/>
          </p:cNvPicPr>
          <p:nvPr/>
        </p:nvPicPr>
        <p:blipFill>
          <a:blip r:embed="rId2"/>
          <a:stretch>
            <a:fillRect/>
          </a:stretch>
        </p:blipFill>
        <p:spPr>
          <a:xfrm>
            <a:off x="5669280" y="1828800"/>
            <a:ext cx="6217920" cy="41148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